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o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o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o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o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o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o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o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o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o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o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o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o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o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o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o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o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o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o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o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3C092E-EB7C-45DF-A248-4236F8F89A9F}" type="datetimeFigureOut">
              <a:rPr lang="sl-SI" smtClean="0"/>
              <a:t>15.11.2013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11D3DCB-3549-4963-848F-1926BBFA5F3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7772400" cy="1470025"/>
          </a:xfrm>
        </p:spPr>
        <p:txBody>
          <a:bodyPr>
            <a:normAutofit/>
          </a:bodyPr>
          <a:lstStyle/>
          <a:p>
            <a:r>
              <a:rPr lang="sl-SI" sz="3200" dirty="0"/>
              <a:t>DAN SLOVENSKE HRANE, 15. </a:t>
            </a:r>
            <a:r>
              <a:rPr lang="sl-SI" sz="3200" dirty="0" smtClean="0"/>
              <a:t>11. 2013</a:t>
            </a:r>
            <a:endParaRPr lang="sl-SI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66839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8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8240" y="1604797"/>
            <a:ext cx="55686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2252" y="1552204"/>
            <a:ext cx="5723936" cy="42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4469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4469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4469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4469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804469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4469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4469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</TotalTime>
  <Words>9</Words>
  <Application>Microsoft Office PowerPoint</Application>
  <PresentationFormat>Diaprojekcija na zaslonu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Urbano</vt:lpstr>
      <vt:lpstr>DAN SLOVENSKE HRANE, 15. 11. 2013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SLOVENSKE HRANE, 15. 11. 2013</dc:title>
  <dc:creator>pouk</dc:creator>
  <cp:lastModifiedBy>pouk</cp:lastModifiedBy>
  <cp:revision>4</cp:revision>
  <dcterms:created xsi:type="dcterms:W3CDTF">2013-11-15T11:41:34Z</dcterms:created>
  <dcterms:modified xsi:type="dcterms:W3CDTF">2013-11-15T12:28:36Z</dcterms:modified>
</cp:coreProperties>
</file>