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74C994E-7313-4C66-B155-5B68A9D634FF}" type="datetimeFigureOut">
              <a:rPr lang="sl-SI" smtClean="0"/>
              <a:t>7.5.2015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C852E54-A9B0-4034-8DE4-E6EEB99345C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994E-7313-4C66-B155-5B68A9D634FF}" type="datetimeFigureOut">
              <a:rPr lang="sl-SI" smtClean="0"/>
              <a:t>7.5.2015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2E54-A9B0-4034-8DE4-E6EEB99345C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994E-7313-4C66-B155-5B68A9D634FF}" type="datetimeFigureOut">
              <a:rPr lang="sl-SI" smtClean="0"/>
              <a:t>7.5.2015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2E54-A9B0-4034-8DE4-E6EEB99345C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994E-7313-4C66-B155-5B68A9D634FF}" type="datetimeFigureOut">
              <a:rPr lang="sl-SI" smtClean="0"/>
              <a:t>7.5.2015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2E54-A9B0-4034-8DE4-E6EEB99345C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994E-7313-4C66-B155-5B68A9D634FF}" type="datetimeFigureOut">
              <a:rPr lang="sl-SI" smtClean="0"/>
              <a:t>7.5.2015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2E54-A9B0-4034-8DE4-E6EEB99345C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994E-7313-4C66-B155-5B68A9D634FF}" type="datetimeFigureOut">
              <a:rPr lang="sl-SI" smtClean="0"/>
              <a:t>7.5.2015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2E54-A9B0-4034-8DE4-E6EEB99345C3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994E-7313-4C66-B155-5B68A9D634FF}" type="datetimeFigureOut">
              <a:rPr lang="sl-SI" smtClean="0"/>
              <a:t>7.5.2015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2E54-A9B0-4034-8DE4-E6EEB99345C3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994E-7313-4C66-B155-5B68A9D634FF}" type="datetimeFigureOut">
              <a:rPr lang="sl-SI" smtClean="0"/>
              <a:t>7.5.2015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2E54-A9B0-4034-8DE4-E6EEB99345C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994E-7313-4C66-B155-5B68A9D634FF}" type="datetimeFigureOut">
              <a:rPr lang="sl-SI" smtClean="0"/>
              <a:t>7.5.2015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2E54-A9B0-4034-8DE4-E6EEB99345C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74C994E-7313-4C66-B155-5B68A9D634FF}" type="datetimeFigureOut">
              <a:rPr lang="sl-SI" smtClean="0"/>
              <a:t>7.5.2015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C852E54-A9B0-4034-8DE4-E6EEB99345C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74C994E-7313-4C66-B155-5B68A9D634FF}" type="datetimeFigureOut">
              <a:rPr lang="sl-SI" smtClean="0"/>
              <a:t>7.5.2015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C852E54-A9B0-4034-8DE4-E6EEB99345C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74C994E-7313-4C66-B155-5B68A9D634FF}" type="datetimeFigureOut">
              <a:rPr lang="sl-SI" smtClean="0"/>
              <a:t>7.5.2015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C852E54-A9B0-4034-8DE4-E6EEB99345C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Doma Janka Škrabana Beltinci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Torek, 28. 4. 2015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1269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836712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508" y="692696"/>
            <a:ext cx="4187957" cy="314096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52" y="692696"/>
            <a:ext cx="4187957" cy="314096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833664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0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3107" y="1632456"/>
            <a:ext cx="4644008" cy="348300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27950" y="1609763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764704"/>
            <a:ext cx="7092280" cy="53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764704"/>
            <a:ext cx="7236296" cy="54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764704"/>
            <a:ext cx="7092280" cy="53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Igre naših dedkov in babic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Četrtek, 30. 4. 2015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3363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17418"/>
            <a:ext cx="6972106" cy="52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77" y="736607"/>
            <a:ext cx="7308304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908720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ris\Desktop\Slike_POŠ\Počitnice-prvomajske\DSC041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206" y="692696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34333"/>
            <a:ext cx="4392488" cy="329436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109989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20688"/>
            <a:ext cx="4248472" cy="318635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140968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821013"/>
            <a:ext cx="72008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2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764704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48680"/>
            <a:ext cx="4176464" cy="313234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80012" y="1664804"/>
            <a:ext cx="4320480" cy="324036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619306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57" y="1682552"/>
            <a:ext cx="4320480" cy="324036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26620" y="1345205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36712"/>
            <a:ext cx="7092280" cy="53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Obisk gospe Marije Hren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Sreda, 29. 4. 2015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69852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908720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ebljiček">
  <a:themeElements>
    <a:clrScheme name="Žebljiče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Žebljiče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ebljič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</TotalTime>
  <Words>34</Words>
  <Application>Microsoft Office PowerPoint</Application>
  <PresentationFormat>Diaprojekcija na zaslonu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2" baseType="lpstr">
      <vt:lpstr>Žebljiček</vt:lpstr>
      <vt:lpstr>Doma Janka Škrabana Beltinci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Obisk gospe Marije Hren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Igre naših dedkov in babic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 Janka Škrabana Beltinci</dc:title>
  <dc:creator>Doris</dc:creator>
  <cp:lastModifiedBy>andrej</cp:lastModifiedBy>
  <cp:revision>6</cp:revision>
  <dcterms:created xsi:type="dcterms:W3CDTF">2015-05-06T12:33:11Z</dcterms:created>
  <dcterms:modified xsi:type="dcterms:W3CDTF">2015-05-07T11:21:05Z</dcterms:modified>
</cp:coreProperties>
</file>